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2" r:id="rId5"/>
    <p:sldId id="261" r:id="rId6"/>
    <p:sldId id="260" r:id="rId7"/>
    <p:sldId id="263" r:id="rId8"/>
    <p:sldId id="257" r:id="rId9"/>
  </p:sldIdLst>
  <p:sldSz cx="9144000" cy="5143500" type="screen16x9"/>
  <p:notesSz cx="9144000" cy="6858000"/>
  <p:defaultTextStyle>
    <a:defPPr>
      <a:defRPr lang="en-US"/>
    </a:defPPr>
    <a:lvl1pPr marL="0" algn="l" defTabSz="77925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8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896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79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68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58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48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3377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7273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1170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9947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9583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1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1793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5428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8"/>
            <a:ext cx="7772400" cy="1021556"/>
          </a:xfrm>
        </p:spPr>
        <p:txBody>
          <a:bodyPr anchor="t"/>
          <a:lstStyle>
            <a:lvl1pPr algn="l">
              <a:defRPr sz="34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1pPr>
            <a:lvl2pPr marL="38962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77925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16887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55850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94812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33775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72738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311700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3773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3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3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7807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189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1074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2641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7"/>
            <a:ext cx="3008313" cy="871538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8"/>
            <a:ext cx="3008313" cy="3518297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44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700"/>
            </a:lvl1pPr>
            <a:lvl2pPr marL="389626" indent="0">
              <a:buNone/>
              <a:defRPr sz="2400"/>
            </a:lvl2pPr>
            <a:lvl3pPr marL="779252" indent="0">
              <a:buNone/>
              <a:defRPr sz="2000"/>
            </a:lvl3pPr>
            <a:lvl4pPr marL="1168878" indent="0">
              <a:buNone/>
              <a:defRPr sz="1700"/>
            </a:lvl4pPr>
            <a:lvl5pPr marL="1558503" indent="0">
              <a:buNone/>
              <a:defRPr sz="1700"/>
            </a:lvl5pPr>
            <a:lvl6pPr marL="1948129" indent="0">
              <a:buNone/>
              <a:defRPr sz="1700"/>
            </a:lvl6pPr>
            <a:lvl7pPr marL="2337755" indent="0">
              <a:buNone/>
              <a:defRPr sz="1700"/>
            </a:lvl7pPr>
            <a:lvl8pPr marL="2727381" indent="0">
              <a:buNone/>
              <a:defRPr sz="1700"/>
            </a:lvl8pPr>
            <a:lvl9pPr marL="3117007" indent="0">
              <a:buNone/>
              <a:defRPr sz="17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7748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77925" tIns="38963" rIns="77925" bIns="3896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3"/>
            <a:ext cx="8229600" cy="3394472"/>
          </a:xfrm>
          <a:prstGeom prst="rect">
            <a:avLst/>
          </a:prstGeom>
        </p:spPr>
        <p:txBody>
          <a:bodyPr vert="horz" lIns="77925" tIns="38963" rIns="77925" bIns="3896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lIns="77925" tIns="38963" rIns="77925" bIns="38963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5ECFBE-C131-496C-B881-09C7CC2866D1}" type="datetimeFigureOut">
              <a:rPr lang="en-IN" smtClean="0"/>
              <a:t>28-05-2019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5"/>
            <a:ext cx="2895600" cy="273844"/>
          </a:xfrm>
          <a:prstGeom prst="rect">
            <a:avLst/>
          </a:prstGeom>
        </p:spPr>
        <p:txBody>
          <a:bodyPr vert="horz" lIns="77925" tIns="38963" rIns="77925" bIns="38963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5"/>
            <a:ext cx="2133600" cy="273844"/>
          </a:xfrm>
          <a:prstGeom prst="rect">
            <a:avLst/>
          </a:prstGeom>
        </p:spPr>
        <p:txBody>
          <a:bodyPr vert="horz" lIns="77925" tIns="38963" rIns="77925" bIns="38963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E5C9B-DA31-41C2-8D51-3216DAAA1C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516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779252" rtl="0" eaLnBrk="1" latinLnBrk="0" hangingPunct="1">
        <a:spcBef>
          <a:spcPct val="0"/>
        </a:spcBef>
        <a:buNone/>
        <a:defRPr sz="3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2219" indent="-292219" algn="l" defTabSz="779252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33142" indent="-243516" algn="l" defTabSz="779252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4065" indent="-194813" algn="l" defTabSz="779252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63690" indent="-194813" algn="l" defTabSz="779252" rtl="0" eaLnBrk="1" latinLnBrk="0" hangingPunct="1">
        <a:spcBef>
          <a:spcPct val="20000"/>
        </a:spcBef>
        <a:buFont typeface="Arial" panose="020B0604020202020204" pitchFamily="34" charset="0"/>
        <a:buChar char="–"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53316" indent="-194813" algn="l" defTabSz="779252" rtl="0" eaLnBrk="1" latinLnBrk="0" hangingPunct="1">
        <a:spcBef>
          <a:spcPct val="20000"/>
        </a:spcBef>
        <a:buFont typeface="Arial" panose="020B0604020202020204" pitchFamily="34" charset="0"/>
        <a:buChar char="»"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42942" indent="-194813" algn="l" defTabSz="779252" rtl="0" eaLnBrk="1" latinLnBrk="0" hangingPunct="1">
        <a:spcBef>
          <a:spcPct val="20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32568" indent="-194813" algn="l" defTabSz="779252" rtl="0" eaLnBrk="1" latinLnBrk="0" hangingPunct="1">
        <a:spcBef>
          <a:spcPct val="20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2922194" indent="-194813" algn="l" defTabSz="779252" rtl="0" eaLnBrk="1" latinLnBrk="0" hangingPunct="1">
        <a:spcBef>
          <a:spcPct val="20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311820" indent="-194813" algn="l" defTabSz="779252" rtl="0" eaLnBrk="1" latinLnBrk="0" hangingPunct="1">
        <a:spcBef>
          <a:spcPct val="20000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F:\PyCon India 2019\Promo Slides\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62"/>
            <a:ext cx="9144000" cy="514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045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F:\PyCon India 2019\Promo Slides\3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62"/>
            <a:ext cx="9144001" cy="514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60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F:\PyCon India 2019\Promo Slides\4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4313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3" name="Picture 5" descr="F:\PyCon India 2019\Promo Slides\7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92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F:\PyCon India 2019\Promo Slides\6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992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F:\PyCon India 2019\Promo Slides\5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62"/>
            <a:ext cx="9144000" cy="514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957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F:\PyCon India 2019\Promo Slides\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762"/>
            <a:ext cx="9144000" cy="514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6853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F:\PyCon India 2019\Promo Slides\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3"/>
            <a:ext cx="9144000" cy="5148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09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0</Words>
  <Application>Microsoft Office PowerPoint</Application>
  <PresentationFormat>On-screen Show (16:9)</PresentationFormat>
  <Paragraphs>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Rignova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PyCon India 2019 - Chennai</dc:title>
  <dc:creator>Rajkumar Rajendran</dc:creator>
  <cp:lastModifiedBy>Rajkumar Rajendran</cp:lastModifiedBy>
  <cp:revision>31</cp:revision>
  <dcterms:created xsi:type="dcterms:W3CDTF">2019-05-28T07:36:11Z</dcterms:created>
  <dcterms:modified xsi:type="dcterms:W3CDTF">2019-05-28T15:01:51Z</dcterms:modified>
</cp:coreProperties>
</file>

<file path=docProps/thumbnail.jpeg>
</file>